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0" r:id="rId2"/>
    <p:sldId id="268" r:id="rId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F7DC"/>
    <a:srgbClr val="D3E3DC"/>
    <a:srgbClr val="1892BF"/>
    <a:srgbClr val="EBEBEB"/>
    <a:srgbClr val="D3DEE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45" d="100"/>
          <a:sy n="145" d="100"/>
        </p:scale>
        <p:origin x="-120" y="6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0C9FE-BBA4-8742-969A-49D43ADC8317}" type="datetimeFigureOut">
              <a:rPr lang="en-US" smtClean="0"/>
              <a:pPr/>
              <a:t>8/20/12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07E4D-5546-424A-A247-428BE0721C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22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1517649"/>
            <a:ext cx="6400800" cy="3064119"/>
          </a:xfrm>
          <a:prstGeom prst="rect">
            <a:avLst/>
          </a:prstGeom>
        </p:spPr>
        <p:txBody>
          <a:bodyPr/>
          <a:lstStyle>
            <a:lvl1pPr marL="457200" indent="-457200" algn="l">
              <a:buFont typeface="Arial"/>
              <a:buChar char="•"/>
              <a:defRPr sz="280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bullets</a:t>
            </a:r>
          </a:p>
          <a:p>
            <a:r>
              <a:rPr lang="en-US" dirty="0" smtClean="0"/>
              <a:t>    </a:t>
            </a:r>
          </a:p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05979"/>
            <a:ext cx="8229600" cy="8572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2200" b="1" kern="1200" baseline="0">
                <a:solidFill>
                  <a:srgbClr val="1892BF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16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892B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86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1" y="2383692"/>
            <a:ext cx="4009414" cy="2196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vert="horz"/>
          <a:lstStyle/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457199" y="1328738"/>
            <a:ext cx="8227641" cy="9144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aseline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4718050" y="2852614"/>
            <a:ext cx="3968750" cy="1727323"/>
          </a:xfrm>
          <a:prstGeom prst="rect">
            <a:avLst/>
          </a:prstGeom>
        </p:spPr>
        <p:txBody>
          <a:bodyPr vert="horz"/>
          <a:lstStyle>
            <a:lvl1pPr marL="285750" indent="-285750">
              <a:buFont typeface="Arial"/>
              <a:buChar char="•"/>
              <a:defRPr sz="180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defRPr>
            </a:lvl1pPr>
            <a:lvl2pPr>
              <a:defRPr sz="180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defRPr>
            </a:lvl2pPr>
            <a:lvl3pPr>
              <a:defRPr sz="180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defRPr>
            </a:lvl3pPr>
            <a:lvl4pPr>
              <a:defRPr sz="180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defRPr>
            </a:lvl4pPr>
            <a:lvl5pPr>
              <a:defRPr sz="180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Second level</a:t>
            </a:r>
          </a:p>
          <a:p>
            <a:pPr lvl="0"/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Fourth level</a:t>
            </a:r>
          </a:p>
          <a:p>
            <a:pPr lvl="0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18050" y="2403229"/>
            <a:ext cx="3966790" cy="3419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039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b="1">
                <a:solidFill>
                  <a:srgbClr val="7F7F7F"/>
                </a:solidFill>
                <a:latin typeface="Verdana"/>
                <a:cs typeface="Verdan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defRPr>
            </a:lvl1pPr>
            <a:lvl2pPr>
              <a:defRPr sz="160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defRPr>
            </a:lvl3pPr>
            <a:lvl4pPr>
              <a:defRPr sz="160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defRPr>
            </a:lvl4pPr>
            <a:lvl5pPr>
              <a:defRPr sz="160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b="1">
                <a:solidFill>
                  <a:srgbClr val="7F7F7F"/>
                </a:solidFill>
                <a:latin typeface="Verdana"/>
                <a:cs typeface="Verdan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1">
                    <a:lumMod val="50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900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2089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41780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F7F7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434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x9 Vide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Media Placeholder 3"/>
          <p:cNvSpPr>
            <a:spLocks noGrp="1" noChangeAspect="1"/>
          </p:cNvSpPr>
          <p:nvPr>
            <p:ph type="media" sz="quarter" idx="10"/>
          </p:nvPr>
        </p:nvSpPr>
        <p:spPr>
          <a:xfrm>
            <a:off x="464166" y="1462695"/>
            <a:ext cx="5486400" cy="30880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10300" y="1462088"/>
            <a:ext cx="2476500" cy="308866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7202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Verdana"/>
                <a:cs typeface="Verdan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028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Onl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>
                    <a:lumMod val="65000"/>
                  </a:schemeClr>
                </a:solidFill>
                <a:latin typeface="Verdana"/>
                <a:cs typeface="Verdana"/>
              </a:defRPr>
            </a:lvl1pPr>
            <a:lvl2pPr>
              <a:defRPr sz="1800">
                <a:solidFill>
                  <a:schemeClr val="bg1">
                    <a:lumMod val="65000"/>
                  </a:schemeClr>
                </a:solidFill>
                <a:latin typeface="Verdana"/>
                <a:cs typeface="Verdana"/>
              </a:defRPr>
            </a:lvl2pPr>
            <a:lvl3pPr>
              <a:defRPr sz="1800">
                <a:solidFill>
                  <a:schemeClr val="bg1">
                    <a:lumMod val="65000"/>
                  </a:schemeClr>
                </a:solidFill>
                <a:latin typeface="Verdana"/>
                <a:cs typeface="Verdana"/>
              </a:defRPr>
            </a:lvl3pPr>
            <a:lvl4pPr>
              <a:defRPr sz="1600">
                <a:solidFill>
                  <a:schemeClr val="bg1">
                    <a:lumMod val="65000"/>
                  </a:schemeClr>
                </a:solidFill>
                <a:latin typeface="Verdana"/>
                <a:cs typeface="Verdana"/>
              </a:defRPr>
            </a:lvl4pPr>
            <a:lvl5pPr>
              <a:defRPr sz="1600">
                <a:solidFill>
                  <a:schemeClr val="bg1">
                    <a:lumMod val="65000"/>
                  </a:schemeClr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0352" y="1427656"/>
            <a:ext cx="2382893" cy="3380826"/>
          </a:xfrm>
          <a:prstGeom prst="rect">
            <a:avLst/>
          </a:prstGeom>
        </p:spPr>
        <p:txBody>
          <a:bodyPr vert="horz"/>
          <a:lstStyle>
            <a:lvl1pPr>
              <a:defRPr sz="1200"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503726" y="1787524"/>
            <a:ext cx="1243450" cy="1207923"/>
          </a:xfrm>
          <a:prstGeom prst="rect">
            <a:avLst/>
          </a:prstGeom>
        </p:spPr>
        <p:txBody>
          <a:bodyPr vert="horz"/>
          <a:lstStyle>
            <a:lvl1pPr>
              <a:defRPr sz="1200"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044695" y="1427656"/>
            <a:ext cx="1524273" cy="1550111"/>
          </a:xfrm>
          <a:prstGeom prst="rect">
            <a:avLst/>
          </a:prstGeom>
        </p:spPr>
        <p:txBody>
          <a:bodyPr vert="horz"/>
          <a:lstStyle>
            <a:lvl1pPr>
              <a:defRPr sz="1200"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3503726" y="3354060"/>
            <a:ext cx="2119585" cy="1568284"/>
          </a:xfrm>
          <a:prstGeom prst="rect">
            <a:avLst/>
          </a:prstGeom>
        </p:spPr>
        <p:txBody>
          <a:bodyPr vert="horz"/>
          <a:lstStyle>
            <a:lvl1pPr>
              <a:defRPr sz="1200"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962833" y="1821629"/>
            <a:ext cx="1487487" cy="1156138"/>
          </a:xfrm>
          <a:prstGeom prst="rect">
            <a:avLst/>
          </a:prstGeom>
        </p:spPr>
        <p:txBody>
          <a:bodyPr vert="horz"/>
          <a:lstStyle>
            <a:lvl1pPr>
              <a:defRPr sz="1200"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5947105" y="3343224"/>
            <a:ext cx="1243725" cy="1271093"/>
          </a:xfrm>
          <a:prstGeom prst="rect">
            <a:avLst/>
          </a:prstGeom>
        </p:spPr>
        <p:txBody>
          <a:bodyPr vert="horz"/>
          <a:lstStyle>
            <a:lvl1pPr>
              <a:defRPr sz="1200"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7535920" y="3642437"/>
            <a:ext cx="914400" cy="1024923"/>
          </a:xfrm>
          <a:prstGeom prst="rect">
            <a:avLst/>
          </a:prstGeom>
        </p:spPr>
        <p:txBody>
          <a:bodyPr vert="horz"/>
          <a:lstStyle>
            <a:lvl1pPr>
              <a:defRPr sz="1200"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19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AMOCA_logo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64" y="87921"/>
            <a:ext cx="1326094" cy="94721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-17518"/>
            <a:ext cx="312615" cy="5143500"/>
          </a:xfrm>
          <a:prstGeom prst="rect">
            <a:avLst/>
          </a:prstGeom>
          <a:solidFill>
            <a:srgbClr val="D3DEE3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3DEE3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8860692" y="-17519"/>
            <a:ext cx="312615" cy="5143501"/>
          </a:xfrm>
          <a:prstGeom prst="rect">
            <a:avLst/>
          </a:prstGeom>
          <a:solidFill>
            <a:srgbClr val="D3DEE3">
              <a:alpha val="4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041769" y="957384"/>
            <a:ext cx="6645031" cy="0"/>
          </a:xfrm>
          <a:prstGeom prst="line">
            <a:avLst/>
          </a:prstGeom>
          <a:ln w="101600" cmpd="dbl">
            <a:solidFill>
              <a:srgbClr val="1892BF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97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r" defTabSz="457200" rtl="0" eaLnBrk="1" latinLnBrk="0" hangingPunct="1">
        <a:spcBef>
          <a:spcPct val="0"/>
        </a:spcBef>
        <a:buNone/>
        <a:defRPr sz="2200" b="1" kern="1200" baseline="0">
          <a:solidFill>
            <a:srgbClr val="1892BF"/>
          </a:solidFill>
          <a:latin typeface="Trebuchet MS"/>
          <a:ea typeface="+mj-ea"/>
          <a:cs typeface="Trebuchet M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Upcoming Exhibitions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920696" y="1488829"/>
            <a:ext cx="3966790" cy="1167728"/>
          </a:xfrm>
        </p:spPr>
        <p:txBody>
          <a:bodyPr/>
          <a:lstStyle/>
          <a:p>
            <a:r>
              <a:rPr lang="en-US" sz="1100" b="1" dirty="0" smtClean="0">
                <a:solidFill>
                  <a:schemeClr val="tx1"/>
                </a:solidFill>
              </a:rPr>
              <a:t>Final Weeks!</a:t>
            </a:r>
          </a:p>
          <a:p>
            <a:r>
              <a:rPr lang="en-US" sz="1100" b="1" dirty="0" smtClean="0">
                <a:solidFill>
                  <a:srgbClr val="1892BF"/>
                </a:solidFill>
              </a:rPr>
              <a:t>Siobhan </a:t>
            </a:r>
            <a:r>
              <a:rPr lang="en-US" sz="1100" b="1" dirty="0" err="1" smtClean="0">
                <a:solidFill>
                  <a:srgbClr val="1892BF"/>
                </a:solidFill>
              </a:rPr>
              <a:t>Westhoff</a:t>
            </a:r>
            <a:endParaRPr lang="en-US" sz="1100" b="1" dirty="0" smtClean="0">
              <a:solidFill>
                <a:srgbClr val="1892BF"/>
              </a:solidFill>
            </a:endParaRPr>
          </a:p>
          <a:p>
            <a:r>
              <a:rPr lang="en-US" sz="1100" dirty="0" smtClean="0"/>
              <a:t>February 15, 2012–March 29, 2012</a:t>
            </a:r>
            <a:endParaRPr lang="en-US" sz="1100" dirty="0"/>
          </a:p>
        </p:txBody>
      </p:sp>
      <p:pic>
        <p:nvPicPr>
          <p:cNvPr id="10" name="Picture 9" descr="710405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131" y="1456492"/>
            <a:ext cx="1646002" cy="914400"/>
          </a:xfrm>
          <a:prstGeom prst="rect">
            <a:avLst/>
          </a:prstGeom>
        </p:spPr>
      </p:pic>
      <p:pic>
        <p:nvPicPr>
          <p:cNvPr id="12" name="Picture 11" descr="12593170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268" y="3756861"/>
            <a:ext cx="1645920" cy="914400"/>
          </a:xfrm>
          <a:prstGeom prst="rect">
            <a:avLst/>
          </a:prstGeom>
        </p:spPr>
      </p:pic>
      <p:sp>
        <p:nvSpPr>
          <p:cNvPr id="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915434" y="2600892"/>
            <a:ext cx="3966790" cy="1167728"/>
          </a:xfrm>
        </p:spPr>
        <p:txBody>
          <a:bodyPr/>
          <a:lstStyle/>
          <a:p>
            <a:r>
              <a:rPr lang="en-US" sz="1100" b="1" dirty="0" smtClean="0">
                <a:solidFill>
                  <a:schemeClr val="tx1"/>
                </a:solidFill>
              </a:rPr>
              <a:t>Now Showing</a:t>
            </a:r>
          </a:p>
          <a:p>
            <a:r>
              <a:rPr lang="en-US" sz="1100" b="1" dirty="0" smtClean="0">
                <a:solidFill>
                  <a:srgbClr val="1892BF"/>
                </a:solidFill>
              </a:rPr>
              <a:t>VISION: New Works from the SAMOCA Permanent Collection</a:t>
            </a:r>
          </a:p>
          <a:p>
            <a:r>
              <a:rPr lang="en-US" sz="1100" dirty="0" smtClean="0"/>
              <a:t>January 5, 2012–December 12, 2012</a:t>
            </a:r>
            <a:endParaRPr lang="en-US" sz="1100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915434" y="3756861"/>
            <a:ext cx="3966790" cy="1167728"/>
          </a:xfrm>
        </p:spPr>
        <p:txBody>
          <a:bodyPr/>
          <a:lstStyle/>
          <a:p>
            <a:r>
              <a:rPr lang="en-US" sz="1100" b="1" dirty="0" smtClean="0">
                <a:solidFill>
                  <a:schemeClr val="tx1"/>
                </a:solidFill>
              </a:rPr>
              <a:t>Upcoming Exhibition</a:t>
            </a:r>
          </a:p>
          <a:p>
            <a:r>
              <a:rPr lang="en-US" sz="1100" b="1" dirty="0" smtClean="0">
                <a:solidFill>
                  <a:srgbClr val="1892BF"/>
                </a:solidFill>
              </a:rPr>
              <a:t>Paul </a:t>
            </a:r>
            <a:r>
              <a:rPr lang="en-US" sz="1100" b="1" dirty="0" err="1" smtClean="0">
                <a:solidFill>
                  <a:srgbClr val="1892BF"/>
                </a:solidFill>
              </a:rPr>
              <a:t>Shellmont</a:t>
            </a:r>
            <a:r>
              <a:rPr lang="en-US" sz="1100" b="1" dirty="0" smtClean="0">
                <a:solidFill>
                  <a:srgbClr val="1892BF"/>
                </a:solidFill>
              </a:rPr>
              <a:t>: </a:t>
            </a:r>
            <a:r>
              <a:rPr lang="en-US" sz="1100" b="1" i="1" dirty="0" smtClean="0">
                <a:solidFill>
                  <a:srgbClr val="1892BF"/>
                </a:solidFill>
              </a:rPr>
              <a:t>Bird Watching</a:t>
            </a:r>
            <a:endParaRPr lang="en-US" sz="1100" b="1" dirty="0" smtClean="0">
              <a:solidFill>
                <a:srgbClr val="1892BF"/>
              </a:solidFill>
            </a:endParaRPr>
          </a:p>
          <a:p>
            <a:r>
              <a:rPr lang="en-US" sz="1100" dirty="0" smtClean="0"/>
              <a:t>April 5, 2012–June 30, 2012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43644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pic>
        <p:nvPicPr>
          <p:cNvPr id="6" name="Picture 5" descr="samoca_vision.ps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672" y="1403350"/>
            <a:ext cx="5605236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44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50000"/>
          </a:lnSpc>
          <a:defRPr dirty="0" smtClean="0">
            <a:solidFill>
              <a:schemeClr val="bg1">
                <a:lumMod val="50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</TotalTime>
  <Words>53</Words>
  <Application>Microsoft Macintosh PowerPoint</Application>
  <PresentationFormat>On-screen Show (16:9)</PresentationFormat>
  <Paragraphs>11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Upcoming Exhibitions</vt:lpstr>
      <vt:lpstr>VISION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Samara</dc:creator>
  <cp:lastModifiedBy>David Rivers</cp:lastModifiedBy>
  <cp:revision>64</cp:revision>
  <dcterms:created xsi:type="dcterms:W3CDTF">2012-08-10T17:15:53Z</dcterms:created>
  <dcterms:modified xsi:type="dcterms:W3CDTF">2012-08-20T17:51:53Z</dcterms:modified>
</cp:coreProperties>
</file>